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5AC88-B8BF-4497-83D6-22CBA1987F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0790E8-E860-4AB3-B5BB-9C2C6A693D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717C6-4418-4C6B-B6CF-CE4F35D08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7D5F6-AA75-4BC8-8177-8808108D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51C2A6-8F59-4406-B330-AE5828CBD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68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D0CE5-4440-4924-ADDE-B17986FB3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86AFC-2D72-46D7-9018-9E826220FE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8F9A45-393E-428B-98EA-71F179EB3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D1EC2-E053-4D01-8B98-0C395ECC3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676F7-D70C-4692-9284-470E651B4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264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B548C3-64C9-4C83-BF1F-FB9B94453A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B178F4-3952-4C38-961A-2D1EEB20E4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74924-ECFC-4643-A7EA-1FC0108CC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B54F8-F3C9-4E37-9DA0-F833C23AC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CCAC2-A998-40AB-A916-4F50BE802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070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E1755-6E3F-419A-AEE8-7F57C20C1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4B8E2-E457-4722-BF85-F0F284062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00EE7-BAEC-4AB8-88CA-F40654FA3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1E26E-6EB6-49E1-8344-9C14DECB0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ACEC8-EBB3-45A8-BD93-D24073316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35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951EF-9207-4849-B59A-37C58FDE0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785BE-DD0D-42D4-AD13-EFF62FCF6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9FC44-90AE-4D94-873F-C218B7C76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9EBB6-47C1-4C03-9265-9F1408F14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EF781-AD51-472C-899F-0778F18E9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50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0893-5B12-4DBB-8F3A-2FC19925F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AE34C-1788-48FF-91AB-1FFF8E7279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DFCE52-0E07-4923-B186-58A5DD19D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0482D7-B524-491A-9BB5-309E06531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BA597-45EF-4D2F-B317-16700A60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574C9C-C0FB-462E-BF46-04F6BADA0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81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DEC79-2A1E-4F2F-A0D6-7E2CB3663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B143D-5C5E-44D2-91CB-FF8B49C4F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5F5F92-9AF2-45A7-8671-EDE7B1E6ED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C3FB3C-ED89-4A9F-8A00-1C5B0A4F0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D9D519-934D-4C32-A7BB-5787BF6C3E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F2F4B5-E3F0-46CA-9E9D-CD25A610C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DB3D14-ED9F-4CEC-9589-9E1EA5A04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E1054A-2269-47C9-872E-5C9435716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0573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52A92-063B-4DC3-BD02-C23312770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A1DA0C-4F31-4AB8-ABE1-A3850C65B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58650C-13EE-4F6B-9F1E-0D2A623D8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F216C5-0899-4CE5-8DB6-6061D7F28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58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62BA4D-0655-4D05-87C6-EE4A20FA2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DBC0E-98AD-4D7D-8167-3F37FC01C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3FA1B-2485-40A8-BA0D-C6CD69456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93C11-E81D-4D6C-B0AA-C87CBBF3E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1B88C-4730-4C8A-82CD-6E0E609C5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F47DD8-8D7F-4DFB-87BA-AAAE404FF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C745F-FB68-49E6-9EBB-753857F6F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725407-E822-4539-B0A3-F7EF93C6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B26DB8-7CCB-4CC6-A062-C8EBBCC6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691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FB249-6E8C-499E-8209-EF52A979E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302662-3F01-483A-A4F3-95FA74053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11B5C8-1103-4F05-B3A7-A86091410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7DBCA-413A-4D46-BB51-C81315555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39B48F-AAEF-4A1A-ACBA-C30F55F15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27F30C-C2E3-4414-ADB3-F2763B881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377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9897AA-1D1E-4D2E-ABB1-4A021468F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73095-C768-42B6-BB01-7A7AF596D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DBC86-558D-425A-B49B-C07206F44B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EFE86-59CB-4D8B-9ADC-2C9618A16039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EA513-EB69-4FED-8D06-249568155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2CFDF-FCD5-4029-AF65-E34E1A0628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3B5A8-8340-4D2F-A976-C0AA42337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51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E7190-2BEE-4F7C-BA69-A3A709ADB6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01486"/>
            <a:ext cx="9144000" cy="999652"/>
          </a:xfrm>
        </p:spPr>
        <p:txBody>
          <a:bodyPr/>
          <a:lstStyle/>
          <a:p>
            <a:r>
              <a:rPr lang="en-GB" b="1" dirty="0">
                <a:solidFill>
                  <a:srgbClr val="00A4C7"/>
                </a:solidFill>
              </a:rPr>
              <a:t>Before and After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9481AA-D6A9-463F-A4E0-643705175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51488"/>
            <a:ext cx="9144000" cy="582504"/>
          </a:xfrm>
        </p:spPr>
        <p:txBody>
          <a:bodyPr/>
          <a:lstStyle/>
          <a:p>
            <a:r>
              <a:rPr lang="en-GB" dirty="0">
                <a:solidFill>
                  <a:srgbClr val="00A4C7"/>
                </a:solidFill>
              </a:rPr>
              <a:t> Can you spot the changes? </a:t>
            </a:r>
          </a:p>
        </p:txBody>
      </p:sp>
      <p:pic>
        <p:nvPicPr>
          <p:cNvPr id="4" name="Picture 3" descr="Home">
            <a:hlinkClick r:id="rId2" tooltip="&quot;Home&quot;"/>
            <a:extLst>
              <a:ext uri="{FF2B5EF4-FFF2-40B4-BE49-F238E27FC236}">
                <a16:creationId xmlns:a16="http://schemas.microsoft.com/office/drawing/2014/main" id="{1CB88127-E54F-4FC6-B3D6-D6BD68D9CBD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id:2298B34F-3271-4113-BBFE-325DC86F152F">
            <a:extLst>
              <a:ext uri="{FF2B5EF4-FFF2-40B4-BE49-F238E27FC236}">
                <a16:creationId xmlns:a16="http://schemas.microsoft.com/office/drawing/2014/main" id="{034C88C1-3B61-4F46-BBA1-6CEA5D5974DA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690679D2-AE76-4E08-B6EF-68AF1FBD9985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7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7103DE14-E493-406E-BFF8-B5BE62D6CBF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8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64703F98-E87C-440D-9445-2760C747051D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C42597-631D-4B83-B124-10C98D42CA82}"/>
              </a:ext>
            </a:extLst>
          </p:cNvPr>
          <p:cNvSpPr txBox="1"/>
          <p:nvPr/>
        </p:nvSpPr>
        <p:spPr>
          <a:xfrm>
            <a:off x="10039928" y="916939"/>
            <a:ext cx="1845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rgbClr val="00A4C7"/>
                </a:solidFill>
              </a:rPr>
              <a:t>Resource 4: KS3</a:t>
            </a:r>
          </a:p>
        </p:txBody>
      </p:sp>
    </p:spTree>
    <p:extLst>
      <p:ext uri="{BB962C8B-B14F-4D97-AF65-F5344CB8AC3E}">
        <p14:creationId xmlns:p14="http://schemas.microsoft.com/office/powerpoint/2010/main" val="3168510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3BB5D57-6178-4F62-B472-0312F6D95A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6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irl sitting on a bed&#10;&#10;Description generated with high confidence">
            <a:extLst>
              <a:ext uri="{FF2B5EF4-FFF2-40B4-BE49-F238E27FC236}">
                <a16:creationId xmlns:a16="http://schemas.microsoft.com/office/drawing/2014/main" id="{946104CE-09CD-4649-A89F-B246A4D2DF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1" b="9180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C61BD32-7542-4D52-BA5A-3ADE869BF8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34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3BB5D57-6178-4F62-B472-0312F6D95A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5C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erson holding a sign&#10;&#10;Description generated with high confidence">
            <a:extLst>
              <a:ext uri="{FF2B5EF4-FFF2-40B4-BE49-F238E27FC236}">
                <a16:creationId xmlns:a16="http://schemas.microsoft.com/office/drawing/2014/main" id="{F6148AB4-7C77-4B77-AF51-757947F4DC21}"/>
              </a:ext>
            </a:extLst>
          </p:cNvPr>
          <p:cNvPicPr/>
          <p:nvPr/>
        </p:nvPicPr>
        <p:blipFill rotWithShape="1">
          <a:blip r:embed="rId2" cstate="print"/>
          <a:srcRect t="1233" r="1" b="43835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C61BD32-7542-4D52-BA5A-3ADE869BF8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79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BB5D57-6178-4F62-B472-0312F6D95A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994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containing clothing, person, pink, wall&#10;&#10;Description generated with very high confidence">
            <a:extLst>
              <a:ext uri="{FF2B5EF4-FFF2-40B4-BE49-F238E27FC236}">
                <a16:creationId xmlns:a16="http://schemas.microsoft.com/office/drawing/2014/main" id="{CEB99C99-92C0-49C0-850D-3E1D69CE5976}"/>
              </a:ext>
            </a:extLst>
          </p:cNvPr>
          <p:cNvPicPr/>
          <p:nvPr/>
        </p:nvPicPr>
        <p:blipFill rotWithShape="1">
          <a:blip r:embed="rId2" cstate="print"/>
          <a:srcRect t="36399" r="-1" b="27202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C61BD32-7542-4D52-BA5A-3ADE869BF8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021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erson looking at the camera&#10;&#10;Description generated with very high confidence">
            <a:extLst>
              <a:ext uri="{FF2B5EF4-FFF2-40B4-BE49-F238E27FC236}">
                <a16:creationId xmlns:a16="http://schemas.microsoft.com/office/drawing/2014/main" id="{B6516435-0B24-4873-BA1A-94E82DE604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5" r="1" b="1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61BD32-7542-4D52-BA5A-3ADE869BF8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870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06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erson posing for the camera&#10;&#10;Description generated with very high confidence">
            <a:extLst>
              <a:ext uri="{FF2B5EF4-FFF2-40B4-BE49-F238E27FC236}">
                <a16:creationId xmlns:a16="http://schemas.microsoft.com/office/drawing/2014/main" id="{1B9AB18E-64CA-4FBC-9C38-BFFF53CAF8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34" r="1" b="5386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61BD32-7542-4D52-BA5A-3ADE869BF8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73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Before and After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and After</dc:title>
  <dc:creator>Samantha Dangerfield</dc:creator>
  <cp:lastModifiedBy>Samantha Dangerfield</cp:lastModifiedBy>
  <cp:revision>5</cp:revision>
  <dcterms:created xsi:type="dcterms:W3CDTF">2017-11-20T18:33:27Z</dcterms:created>
  <dcterms:modified xsi:type="dcterms:W3CDTF">2018-06-21T11:02:39Z</dcterms:modified>
</cp:coreProperties>
</file>