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8"/>
  </p:handoutMasterIdLst>
  <p:sldIdLst>
    <p:sldId id="260" r:id="rId2"/>
    <p:sldId id="261" r:id="rId3"/>
    <p:sldId id="262" r:id="rId4"/>
    <p:sldId id="263" r:id="rId5"/>
    <p:sldId id="264" r:id="rId6"/>
    <p:sldId id="265" r:id="rId7"/>
  </p:sldIdLst>
  <p:sldSz cx="12192000" cy="6858000"/>
  <p:notesSz cx="6888163" cy="100203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A4C7"/>
    <a:srgbClr val="7F7F7F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025" autoAdjust="0"/>
    <p:restoredTop sz="94660"/>
  </p:normalViewPr>
  <p:slideViewPr>
    <p:cSldViewPr snapToGrid="0">
      <p:cViewPr varScale="1">
        <p:scale>
          <a:sx n="64" d="100"/>
          <a:sy n="64" d="100"/>
        </p:scale>
        <p:origin x="632" y="4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1ABF73BF-5A41-47FA-891B-E00E575DD803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4871" cy="502755"/>
          </a:xfrm>
          <a:prstGeom prst="rect">
            <a:avLst/>
          </a:prstGeom>
        </p:spPr>
        <p:txBody>
          <a:bodyPr vert="horz" lIns="96616" tIns="48308" rIns="96616" bIns="48308" rtlCol="0"/>
          <a:lstStyle>
            <a:lvl1pPr algn="l">
              <a:defRPr sz="1300"/>
            </a:lvl1pPr>
          </a:lstStyle>
          <a:p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E4C9DEC-853F-44B1-A4F0-27A0DB199537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901698" y="0"/>
            <a:ext cx="2984871" cy="502755"/>
          </a:xfrm>
          <a:prstGeom prst="rect">
            <a:avLst/>
          </a:prstGeom>
        </p:spPr>
        <p:txBody>
          <a:bodyPr vert="horz" lIns="96616" tIns="48308" rIns="96616" bIns="48308" rtlCol="0"/>
          <a:lstStyle>
            <a:lvl1pPr algn="r">
              <a:defRPr sz="1300"/>
            </a:lvl1pPr>
          </a:lstStyle>
          <a:p>
            <a:fld id="{FCEDDB01-B771-4355-BEE2-1C4B79FDEA43}" type="datetimeFigureOut">
              <a:rPr lang="en-GB" smtClean="0"/>
              <a:pPr/>
              <a:t>21/06/2018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A6193BC-CCEE-4D2A-8311-63BE239A9E1F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9517547"/>
            <a:ext cx="2984871" cy="502754"/>
          </a:xfrm>
          <a:prstGeom prst="rect">
            <a:avLst/>
          </a:prstGeom>
        </p:spPr>
        <p:txBody>
          <a:bodyPr vert="horz" lIns="96616" tIns="48308" rIns="96616" bIns="48308" rtlCol="0" anchor="b"/>
          <a:lstStyle>
            <a:lvl1pPr algn="l">
              <a:defRPr sz="1300"/>
            </a:lvl1pPr>
          </a:lstStyle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EBAAD96-698B-4B38-8853-BB9A8E31DCEB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901698" y="9517547"/>
            <a:ext cx="2984871" cy="502754"/>
          </a:xfrm>
          <a:prstGeom prst="rect">
            <a:avLst/>
          </a:prstGeom>
        </p:spPr>
        <p:txBody>
          <a:bodyPr vert="horz" lIns="96616" tIns="48308" rIns="96616" bIns="48308" rtlCol="0" anchor="b"/>
          <a:lstStyle>
            <a:lvl1pPr algn="r">
              <a:defRPr sz="1300"/>
            </a:lvl1pPr>
          </a:lstStyle>
          <a:p>
            <a:fld id="{767A5D6A-4295-43D8-B4E3-BC11196E3CAF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6916393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964D8E-39CD-40B4-BA02-66F1F16FF4E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C283A10-2F3D-4E91-8626-E7C56E7DF61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CA9C73D-AFFE-4B34-A085-2BE78A9F1C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32E1D4-F6A3-4065-B0EF-7111437EFAA8}" type="datetimeFigureOut">
              <a:rPr lang="en-GB" smtClean="0"/>
              <a:pPr/>
              <a:t>21/06/2018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F95F792-0623-4C9A-BB19-DBAE27D86E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73FBBF7-39A9-4C53-A7CD-54599F6984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029FBE-FC70-49A7-A277-1B030ED6F747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2019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CAD642-4B25-463B-BE41-33610CD94E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598AE8F-9B34-4DB5-BAD2-85AC156D61C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BEC0370-C141-485B-8B64-906CC3E3B8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32E1D4-F6A3-4065-B0EF-7111437EFAA8}" type="datetimeFigureOut">
              <a:rPr lang="en-GB" smtClean="0"/>
              <a:pPr/>
              <a:t>21/06/2018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4FE89B8-F4A5-41BB-B0F1-53E9C32C23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7119662-C8BE-4265-8E7A-3A63B32F0B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029FBE-FC70-49A7-A277-1B030ED6F747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615831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DCF32C0-DD99-4990-AE89-4E13914E5C2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D196F3B-FB25-4424-AB3B-D4DAB5B0F83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367FDAD-C14A-4146-A2A3-1316E14535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32E1D4-F6A3-4065-B0EF-7111437EFAA8}" type="datetimeFigureOut">
              <a:rPr lang="en-GB" smtClean="0"/>
              <a:pPr/>
              <a:t>21/06/2018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80037C2-8DF0-4F0F-B100-E8B08ABFC8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687166D-187F-4FD5-9A07-E55F6B6274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029FBE-FC70-49A7-A277-1B030ED6F747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556277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F803E9-278D-466F-AD8C-F9A3BC1342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3C608C3-255B-49BA-B9AF-D541E62E597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39F9963-BC1B-428A-87AF-6090BA7E49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32E1D4-F6A3-4065-B0EF-7111437EFAA8}" type="datetimeFigureOut">
              <a:rPr lang="en-GB" smtClean="0"/>
              <a:pPr/>
              <a:t>21/06/2018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DBFED0E-439E-40EA-940E-A8F01FC1F0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F2FD269-796B-40B8-B569-06B98EEC06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029FBE-FC70-49A7-A277-1B030ED6F747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233802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5F6773-2DB0-443F-93F2-297E82463C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1D02EF0-52FA-4C6B-B78E-1B6D79F07B9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3D3ABA9-35A0-42E2-B945-878C07BD4B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32E1D4-F6A3-4065-B0EF-7111437EFAA8}" type="datetimeFigureOut">
              <a:rPr lang="en-GB" smtClean="0"/>
              <a:pPr/>
              <a:t>21/06/2018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E588C84-5FB0-4490-B095-E33270840F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D84F729-FDDF-4274-A914-578E8C9479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029FBE-FC70-49A7-A277-1B030ED6F747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729399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709D56-43EE-4201-B9BF-B8F8ABAFED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16CD9B0-8B7D-49E2-9D39-076463D381E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445C614-13E6-4CC8-940D-060384F13A1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942422E-151C-4F77-A2F2-3102B70729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32E1D4-F6A3-4065-B0EF-7111437EFAA8}" type="datetimeFigureOut">
              <a:rPr lang="en-GB" smtClean="0"/>
              <a:pPr/>
              <a:t>21/06/2018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042A1D6-FE4B-4762-9BB1-B6EE5292E9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DF40B7F-E197-47E2-8626-1ACE2C2D2D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029FBE-FC70-49A7-A277-1B030ED6F747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40667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04E240-9C27-4737-B90D-2777068EFB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F0EA904-9E8C-44EE-ABD8-3BE9B3C4297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DD53AA2-06CC-4556-A998-6C8CAC4F318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05AC916-F8E5-4C0B-A58C-4708DA5280E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4B40D64-1F6D-4D46-81AD-1E4A4A772C3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EAF36D7-7423-4538-B9C0-9FE780A54D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32E1D4-F6A3-4065-B0EF-7111437EFAA8}" type="datetimeFigureOut">
              <a:rPr lang="en-GB" smtClean="0"/>
              <a:pPr/>
              <a:t>21/06/2018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A128609-8761-432A-9A03-FFE9A1D656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8867C49-6084-468A-BC0A-362F3333B8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029FBE-FC70-49A7-A277-1B030ED6F747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20316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C0AA1D-9648-4044-93A3-3947CD9BBF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FCFF957-2E58-42EA-BAA3-4556A42FCE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32E1D4-F6A3-4065-B0EF-7111437EFAA8}" type="datetimeFigureOut">
              <a:rPr lang="en-GB" smtClean="0"/>
              <a:pPr/>
              <a:t>21/06/2018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5C0DD35-0984-49B1-AA3F-D3CAC4472B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1A551C8-B7E0-4E05-BF16-E401653002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029FBE-FC70-49A7-A277-1B030ED6F747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807360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3500E23-192F-4335-8740-7EB0394F8D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32E1D4-F6A3-4065-B0EF-7111437EFAA8}" type="datetimeFigureOut">
              <a:rPr lang="en-GB" smtClean="0"/>
              <a:pPr/>
              <a:t>21/06/2018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30CEBE5-776F-4C23-98EE-956D5228F9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FADC6B2-9E95-414F-B801-A2685880ED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029FBE-FC70-49A7-A277-1B030ED6F747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217166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AA2641-B7D2-498C-8586-F040E537E2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18D1541-E963-4626-8AEA-B29F28BF64A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2A1A85E-06C9-46DA-8AD4-1AD6F29D5FE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3B032E8-0EB7-4442-9C06-B8D3985885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32E1D4-F6A3-4065-B0EF-7111437EFAA8}" type="datetimeFigureOut">
              <a:rPr lang="en-GB" smtClean="0"/>
              <a:pPr/>
              <a:t>21/06/2018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A22EBE5-7D8D-46D1-89F5-F529E9EC83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5B80EB0-42E9-4152-BA52-9E311EC97A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029FBE-FC70-49A7-A277-1B030ED6F747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607899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A33D6C-9784-40B4-9D0E-049993E47B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9776167-5B77-4445-8F8C-C19A8764BDC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3B5EED6-3E13-4059-A263-6EF274A4EB0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CFF73F0-0BFB-4ABA-8AA3-89339F9C54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32E1D4-F6A3-4065-B0EF-7111437EFAA8}" type="datetimeFigureOut">
              <a:rPr lang="en-GB" smtClean="0"/>
              <a:pPr/>
              <a:t>21/06/2018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4E8E562-3912-40F1-A773-4FFFDC8326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081FE4C-B7DC-4BEE-B92D-4F800DC75A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029FBE-FC70-49A7-A277-1B030ED6F747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499958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1346E20-67FB-4F4B-ACD6-08E8FA60DD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F652CA6-E237-4477-BCAF-BE1E3A9DDEA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4D06AA1-1989-4B7B-8298-F3891DD2C63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32E1D4-F6A3-4065-B0EF-7111437EFAA8}" type="datetimeFigureOut">
              <a:rPr lang="en-GB" smtClean="0"/>
              <a:pPr/>
              <a:t>21/06/2018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A6447BC-BB76-430D-A809-CA01AF4AA51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8DE07EF-34BE-4BE8-89E2-2051C535FB8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6029FBE-FC70-49A7-A277-1B030ED6F747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599011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eg"/><Relationship Id="rId3" Type="http://schemas.openxmlformats.org/officeDocument/2006/relationships/image" Target="../media/image1.gif"/><Relationship Id="rId7" Type="http://schemas.openxmlformats.org/officeDocument/2006/relationships/image" Target="cid:5E7F0F6C-671C-49CF-835A-7C1738CA4753" TargetMode="External"/><Relationship Id="rId12" Type="http://schemas.openxmlformats.org/officeDocument/2006/relationships/image" Target="../media/image6.png"/><Relationship Id="rId2" Type="http://schemas.openxmlformats.org/officeDocument/2006/relationships/hyperlink" Target="http://inspired.classrooms.studioblip.com/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jpeg"/><Relationship Id="rId11" Type="http://schemas.openxmlformats.org/officeDocument/2006/relationships/image" Target="cid:7E6697F8-C6FF-4CAA-BE43-8E0F578B4FE5" TargetMode="External"/><Relationship Id="rId5" Type="http://schemas.openxmlformats.org/officeDocument/2006/relationships/image" Target="cid:2298B34F-3271-4113-BBFE-325DC86F152F" TargetMode="External"/><Relationship Id="rId10" Type="http://schemas.openxmlformats.org/officeDocument/2006/relationships/image" Target="../media/image5.jpeg"/><Relationship Id="rId4" Type="http://schemas.openxmlformats.org/officeDocument/2006/relationships/image" Target="../media/image2.jpeg"/><Relationship Id="rId9" Type="http://schemas.openxmlformats.org/officeDocument/2006/relationships/image" Target="cid:44C20F7B-01F7-4040-A54D-E31C1E449A19" TargetMode="Externa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eg"/><Relationship Id="rId3" Type="http://schemas.openxmlformats.org/officeDocument/2006/relationships/image" Target="../media/image1.gif"/><Relationship Id="rId7" Type="http://schemas.openxmlformats.org/officeDocument/2006/relationships/image" Target="cid:5E7F0F6C-671C-49CF-835A-7C1738CA4753" TargetMode="External"/><Relationship Id="rId12" Type="http://schemas.openxmlformats.org/officeDocument/2006/relationships/image" Target="../media/image7.png"/><Relationship Id="rId2" Type="http://schemas.openxmlformats.org/officeDocument/2006/relationships/hyperlink" Target="http://inspired.classrooms.studioblip.com/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jpeg"/><Relationship Id="rId11" Type="http://schemas.openxmlformats.org/officeDocument/2006/relationships/image" Target="cid:7E6697F8-C6FF-4CAA-BE43-8E0F578B4FE5" TargetMode="External"/><Relationship Id="rId5" Type="http://schemas.openxmlformats.org/officeDocument/2006/relationships/image" Target="cid:2298B34F-3271-4113-BBFE-325DC86F152F" TargetMode="External"/><Relationship Id="rId10" Type="http://schemas.openxmlformats.org/officeDocument/2006/relationships/image" Target="../media/image5.jpeg"/><Relationship Id="rId4" Type="http://schemas.openxmlformats.org/officeDocument/2006/relationships/image" Target="../media/image2.jpeg"/><Relationship Id="rId9" Type="http://schemas.openxmlformats.org/officeDocument/2006/relationships/image" Target="cid:44C20F7B-01F7-4040-A54D-E31C1E449A19" TargetMode="Externa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eg"/><Relationship Id="rId3" Type="http://schemas.openxmlformats.org/officeDocument/2006/relationships/image" Target="../media/image1.gif"/><Relationship Id="rId7" Type="http://schemas.openxmlformats.org/officeDocument/2006/relationships/image" Target="cid:5E7F0F6C-671C-49CF-835A-7C1738CA4753" TargetMode="External"/><Relationship Id="rId12" Type="http://schemas.openxmlformats.org/officeDocument/2006/relationships/image" Target="../media/image8.jpeg"/><Relationship Id="rId2" Type="http://schemas.openxmlformats.org/officeDocument/2006/relationships/hyperlink" Target="http://inspired.classrooms.studioblip.com/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jpeg"/><Relationship Id="rId11" Type="http://schemas.openxmlformats.org/officeDocument/2006/relationships/image" Target="cid:7E6697F8-C6FF-4CAA-BE43-8E0F578B4FE5" TargetMode="External"/><Relationship Id="rId5" Type="http://schemas.openxmlformats.org/officeDocument/2006/relationships/image" Target="cid:2298B34F-3271-4113-BBFE-325DC86F152F" TargetMode="External"/><Relationship Id="rId10" Type="http://schemas.openxmlformats.org/officeDocument/2006/relationships/image" Target="../media/image5.jpeg"/><Relationship Id="rId4" Type="http://schemas.openxmlformats.org/officeDocument/2006/relationships/image" Target="../media/image2.jpeg"/><Relationship Id="rId9" Type="http://schemas.openxmlformats.org/officeDocument/2006/relationships/image" Target="cid:44C20F7B-01F7-4040-A54D-E31C1E449A19" TargetMode="Externa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eg"/><Relationship Id="rId3" Type="http://schemas.openxmlformats.org/officeDocument/2006/relationships/image" Target="../media/image1.gif"/><Relationship Id="rId7" Type="http://schemas.openxmlformats.org/officeDocument/2006/relationships/image" Target="cid:5E7F0F6C-671C-49CF-835A-7C1738CA4753" TargetMode="External"/><Relationship Id="rId12" Type="http://schemas.openxmlformats.org/officeDocument/2006/relationships/image" Target="../media/image9.png"/><Relationship Id="rId2" Type="http://schemas.openxmlformats.org/officeDocument/2006/relationships/hyperlink" Target="http://inspired.classrooms.studioblip.com/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jpeg"/><Relationship Id="rId11" Type="http://schemas.openxmlformats.org/officeDocument/2006/relationships/image" Target="cid:7E6697F8-C6FF-4CAA-BE43-8E0F578B4FE5" TargetMode="External"/><Relationship Id="rId5" Type="http://schemas.openxmlformats.org/officeDocument/2006/relationships/image" Target="cid:2298B34F-3271-4113-BBFE-325DC86F152F" TargetMode="External"/><Relationship Id="rId10" Type="http://schemas.openxmlformats.org/officeDocument/2006/relationships/image" Target="../media/image5.jpeg"/><Relationship Id="rId4" Type="http://schemas.openxmlformats.org/officeDocument/2006/relationships/image" Target="../media/image2.jpeg"/><Relationship Id="rId9" Type="http://schemas.openxmlformats.org/officeDocument/2006/relationships/image" Target="cid:44C20F7B-01F7-4040-A54D-E31C1E449A19" TargetMode="Externa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eg"/><Relationship Id="rId3" Type="http://schemas.openxmlformats.org/officeDocument/2006/relationships/image" Target="../media/image1.gif"/><Relationship Id="rId7" Type="http://schemas.openxmlformats.org/officeDocument/2006/relationships/image" Target="cid:5E7F0F6C-671C-49CF-835A-7C1738CA4753" TargetMode="External"/><Relationship Id="rId12" Type="http://schemas.openxmlformats.org/officeDocument/2006/relationships/image" Target="../media/image10.png"/><Relationship Id="rId2" Type="http://schemas.openxmlformats.org/officeDocument/2006/relationships/hyperlink" Target="http://inspired.classrooms.studioblip.com/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jpeg"/><Relationship Id="rId11" Type="http://schemas.openxmlformats.org/officeDocument/2006/relationships/image" Target="cid:7E6697F8-C6FF-4CAA-BE43-8E0F578B4FE5" TargetMode="External"/><Relationship Id="rId5" Type="http://schemas.openxmlformats.org/officeDocument/2006/relationships/image" Target="cid:2298B34F-3271-4113-BBFE-325DC86F152F" TargetMode="External"/><Relationship Id="rId10" Type="http://schemas.openxmlformats.org/officeDocument/2006/relationships/image" Target="../media/image5.jpeg"/><Relationship Id="rId4" Type="http://schemas.openxmlformats.org/officeDocument/2006/relationships/image" Target="../media/image2.jpeg"/><Relationship Id="rId9" Type="http://schemas.openxmlformats.org/officeDocument/2006/relationships/image" Target="cid:44C20F7B-01F7-4040-A54D-E31C1E449A19" TargetMode="Externa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eg"/><Relationship Id="rId3" Type="http://schemas.openxmlformats.org/officeDocument/2006/relationships/image" Target="../media/image1.gif"/><Relationship Id="rId7" Type="http://schemas.openxmlformats.org/officeDocument/2006/relationships/image" Target="cid:5E7F0F6C-671C-49CF-835A-7C1738CA4753" TargetMode="External"/><Relationship Id="rId12" Type="http://schemas.openxmlformats.org/officeDocument/2006/relationships/image" Target="../media/image10.png"/><Relationship Id="rId2" Type="http://schemas.openxmlformats.org/officeDocument/2006/relationships/hyperlink" Target="http://inspired.classrooms.studioblip.com/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jpeg"/><Relationship Id="rId11" Type="http://schemas.openxmlformats.org/officeDocument/2006/relationships/image" Target="cid:7E6697F8-C6FF-4CAA-BE43-8E0F578B4FE5" TargetMode="External"/><Relationship Id="rId5" Type="http://schemas.openxmlformats.org/officeDocument/2006/relationships/image" Target="cid:2298B34F-3271-4113-BBFE-325DC86F152F" TargetMode="External"/><Relationship Id="rId10" Type="http://schemas.openxmlformats.org/officeDocument/2006/relationships/image" Target="../media/image5.jpeg"/><Relationship Id="rId4" Type="http://schemas.openxmlformats.org/officeDocument/2006/relationships/image" Target="../media/image2.jpeg"/><Relationship Id="rId9" Type="http://schemas.openxmlformats.org/officeDocument/2006/relationships/image" Target="cid:44C20F7B-01F7-4040-A54D-E31C1E449A19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Home">
            <a:hlinkClick r:id="rId2" tooltip="&quot;Home&quot;"/>
            <a:extLst>
              <a:ext uri="{FF2B5EF4-FFF2-40B4-BE49-F238E27FC236}">
                <a16:creationId xmlns:a16="http://schemas.microsoft.com/office/drawing/2014/main" id="{5F32EA49-3046-485B-A1B2-AD94A91E10DF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392" y="236219"/>
            <a:ext cx="2530475" cy="680720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Picture 6" descr="cid:2298B34F-3271-4113-BBFE-325DC86F152F">
            <a:extLst>
              <a:ext uri="{FF2B5EF4-FFF2-40B4-BE49-F238E27FC236}">
                <a16:creationId xmlns:a16="http://schemas.microsoft.com/office/drawing/2014/main" id="{966C94BD-1892-41AA-8ED6-99F6288F166B}"/>
              </a:ext>
            </a:extLst>
          </p:cNvPr>
          <p:cNvPicPr/>
          <p:nvPr/>
        </p:nvPicPr>
        <p:blipFill>
          <a:blip r:embed="rId4" r:link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58436" y="197802"/>
            <a:ext cx="556260" cy="719455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5E7F0F6C-671C-49CF-835A-7C1738CA4753" descr="cid:5E7F0F6C-671C-49CF-835A-7C1738CA4753">
            <a:extLst>
              <a:ext uri="{FF2B5EF4-FFF2-40B4-BE49-F238E27FC236}">
                <a16:creationId xmlns:a16="http://schemas.microsoft.com/office/drawing/2014/main" id="{74D70435-5A27-4D86-BE8D-AA6DBF9B8DAC}"/>
              </a:ext>
            </a:extLst>
          </p:cNvPr>
          <p:cNvPicPr/>
          <p:nvPr/>
        </p:nvPicPr>
        <p:blipFill>
          <a:blip r:embed="rId6" r:link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23436" y="197802"/>
            <a:ext cx="560070" cy="719455"/>
          </a:xfrm>
          <a:prstGeom prst="rect">
            <a:avLst/>
          </a:prstGeom>
          <a:noFill/>
        </p:spPr>
      </p:pic>
      <p:pic>
        <p:nvPicPr>
          <p:cNvPr id="9" name="44C20F7B-01F7-4040-A54D-E31C1E449A19" descr="cid:44C20F7B-01F7-4040-A54D-E31C1E449A19">
            <a:extLst>
              <a:ext uri="{FF2B5EF4-FFF2-40B4-BE49-F238E27FC236}">
                <a16:creationId xmlns:a16="http://schemas.microsoft.com/office/drawing/2014/main" id="{98108E20-11EA-4D2F-ABAE-678CBE042F31}"/>
              </a:ext>
            </a:extLst>
          </p:cNvPr>
          <p:cNvPicPr/>
          <p:nvPr/>
        </p:nvPicPr>
        <p:blipFill>
          <a:blip r:embed="rId8" r:link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87086" y="197802"/>
            <a:ext cx="560070" cy="719455"/>
          </a:xfrm>
          <a:prstGeom prst="rect">
            <a:avLst/>
          </a:prstGeom>
          <a:noFill/>
        </p:spPr>
      </p:pic>
      <p:pic>
        <p:nvPicPr>
          <p:cNvPr id="10" name="7E6697F8-C6FF-4CAA-BE43-8E0F578B4FE5" descr="cid:7E6697F8-C6FF-4CAA-BE43-8E0F578B4FE5">
            <a:extLst>
              <a:ext uri="{FF2B5EF4-FFF2-40B4-BE49-F238E27FC236}">
                <a16:creationId xmlns:a16="http://schemas.microsoft.com/office/drawing/2014/main" id="{92A524C9-E723-4D37-8F80-79CC84101946}"/>
              </a:ext>
            </a:extLst>
          </p:cNvPr>
          <p:cNvPicPr/>
          <p:nvPr/>
        </p:nvPicPr>
        <p:blipFill>
          <a:blip r:embed="rId10" r:link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22086" y="197802"/>
            <a:ext cx="560070" cy="719455"/>
          </a:xfrm>
          <a:prstGeom prst="rect">
            <a:avLst/>
          </a:prstGeom>
          <a:noFill/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191663CA-9286-4F70-8981-9955233E5E82}"/>
              </a:ext>
            </a:extLst>
          </p:cNvPr>
          <p:cNvPicPr/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139" r="9220" b="4959"/>
          <a:stretch/>
        </p:blipFill>
        <p:spPr bwMode="auto">
          <a:xfrm>
            <a:off x="5879682" y="1389129"/>
            <a:ext cx="5210175" cy="484314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20" name="Rectangle 19">
            <a:extLst>
              <a:ext uri="{FF2B5EF4-FFF2-40B4-BE49-F238E27FC236}">
                <a16:creationId xmlns:a16="http://schemas.microsoft.com/office/drawing/2014/main" id="{8AECB8DA-A592-4CA6-823A-EC591CF3BDB8}"/>
              </a:ext>
            </a:extLst>
          </p:cNvPr>
          <p:cNvSpPr/>
          <p:nvPr/>
        </p:nvSpPr>
        <p:spPr>
          <a:xfrm>
            <a:off x="940469" y="3210536"/>
            <a:ext cx="360746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3600" dirty="0">
                <a:solidFill>
                  <a:srgbClr val="00A4C7"/>
                </a:solidFill>
              </a:rPr>
              <a:t>Who thinks this </a:t>
            </a:r>
          </a:p>
          <a:p>
            <a:r>
              <a:rPr lang="en-GB" sz="3600" dirty="0">
                <a:solidFill>
                  <a:srgbClr val="00A4C7"/>
                </a:solidFill>
              </a:rPr>
              <a:t>cake is beautiful?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7019191C-2DF5-4D76-967C-9E71399C78F3}"/>
              </a:ext>
            </a:extLst>
          </p:cNvPr>
          <p:cNvSpPr txBox="1">
            <a:spLocks/>
          </p:cNvSpPr>
          <p:nvPr/>
        </p:nvSpPr>
        <p:spPr>
          <a:xfrm>
            <a:off x="940469" y="1886850"/>
            <a:ext cx="3607466" cy="88074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6000" b="1" dirty="0">
                <a:solidFill>
                  <a:srgbClr val="00A4C7"/>
                </a:solidFill>
              </a:rPr>
              <a:t>Before</a:t>
            </a:r>
            <a:endParaRPr lang="en-GB" sz="5400" b="1" dirty="0">
              <a:solidFill>
                <a:srgbClr val="00A4C7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9E61E33-9FF5-478A-85DF-9F4F9752E343}"/>
              </a:ext>
            </a:extLst>
          </p:cNvPr>
          <p:cNvSpPr txBox="1"/>
          <p:nvPr/>
        </p:nvSpPr>
        <p:spPr>
          <a:xfrm>
            <a:off x="10659979" y="916939"/>
            <a:ext cx="1225410" cy="3680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dirty="0">
                <a:solidFill>
                  <a:srgbClr val="00A4C7"/>
                </a:solidFill>
              </a:rPr>
              <a:t>Resource 2</a:t>
            </a:r>
          </a:p>
        </p:txBody>
      </p:sp>
    </p:spTree>
    <p:extLst>
      <p:ext uri="{BB962C8B-B14F-4D97-AF65-F5344CB8AC3E}">
        <p14:creationId xmlns:p14="http://schemas.microsoft.com/office/powerpoint/2010/main" val="313422170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Home">
            <a:hlinkClick r:id="rId2" tooltip="&quot;Home&quot;"/>
            <a:extLst>
              <a:ext uri="{FF2B5EF4-FFF2-40B4-BE49-F238E27FC236}">
                <a16:creationId xmlns:a16="http://schemas.microsoft.com/office/drawing/2014/main" id="{5F32EA49-3046-485B-A1B2-AD94A91E10DF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392" y="236219"/>
            <a:ext cx="2530475" cy="680720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Picture 6" descr="cid:2298B34F-3271-4113-BBFE-325DC86F152F">
            <a:extLst>
              <a:ext uri="{FF2B5EF4-FFF2-40B4-BE49-F238E27FC236}">
                <a16:creationId xmlns:a16="http://schemas.microsoft.com/office/drawing/2014/main" id="{966C94BD-1892-41AA-8ED6-99F6288F166B}"/>
              </a:ext>
            </a:extLst>
          </p:cNvPr>
          <p:cNvPicPr/>
          <p:nvPr/>
        </p:nvPicPr>
        <p:blipFill>
          <a:blip r:embed="rId4" r:link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58436" y="197802"/>
            <a:ext cx="556260" cy="719455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5E7F0F6C-671C-49CF-835A-7C1738CA4753" descr="cid:5E7F0F6C-671C-49CF-835A-7C1738CA4753">
            <a:extLst>
              <a:ext uri="{FF2B5EF4-FFF2-40B4-BE49-F238E27FC236}">
                <a16:creationId xmlns:a16="http://schemas.microsoft.com/office/drawing/2014/main" id="{74D70435-5A27-4D86-BE8D-AA6DBF9B8DAC}"/>
              </a:ext>
            </a:extLst>
          </p:cNvPr>
          <p:cNvPicPr/>
          <p:nvPr/>
        </p:nvPicPr>
        <p:blipFill>
          <a:blip r:embed="rId6" r:link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23436" y="197802"/>
            <a:ext cx="560070" cy="719455"/>
          </a:xfrm>
          <a:prstGeom prst="rect">
            <a:avLst/>
          </a:prstGeom>
          <a:noFill/>
        </p:spPr>
      </p:pic>
      <p:pic>
        <p:nvPicPr>
          <p:cNvPr id="9" name="44C20F7B-01F7-4040-A54D-E31C1E449A19" descr="cid:44C20F7B-01F7-4040-A54D-E31C1E449A19">
            <a:extLst>
              <a:ext uri="{FF2B5EF4-FFF2-40B4-BE49-F238E27FC236}">
                <a16:creationId xmlns:a16="http://schemas.microsoft.com/office/drawing/2014/main" id="{98108E20-11EA-4D2F-ABAE-678CBE042F31}"/>
              </a:ext>
            </a:extLst>
          </p:cNvPr>
          <p:cNvPicPr/>
          <p:nvPr/>
        </p:nvPicPr>
        <p:blipFill>
          <a:blip r:embed="rId8" r:link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87086" y="197802"/>
            <a:ext cx="560070" cy="719455"/>
          </a:xfrm>
          <a:prstGeom prst="rect">
            <a:avLst/>
          </a:prstGeom>
          <a:noFill/>
        </p:spPr>
      </p:pic>
      <p:pic>
        <p:nvPicPr>
          <p:cNvPr id="10" name="7E6697F8-C6FF-4CAA-BE43-8E0F578B4FE5" descr="cid:7E6697F8-C6FF-4CAA-BE43-8E0F578B4FE5">
            <a:extLst>
              <a:ext uri="{FF2B5EF4-FFF2-40B4-BE49-F238E27FC236}">
                <a16:creationId xmlns:a16="http://schemas.microsoft.com/office/drawing/2014/main" id="{92A524C9-E723-4D37-8F80-79CC84101946}"/>
              </a:ext>
            </a:extLst>
          </p:cNvPr>
          <p:cNvPicPr/>
          <p:nvPr/>
        </p:nvPicPr>
        <p:blipFill>
          <a:blip r:embed="rId10" r:link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22086" y="197802"/>
            <a:ext cx="560070" cy="719455"/>
          </a:xfrm>
          <a:prstGeom prst="rect">
            <a:avLst/>
          </a:prstGeom>
          <a:noFill/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325617A8-2B77-4899-8C78-76533AD79EED}"/>
              </a:ext>
            </a:extLst>
          </p:cNvPr>
          <p:cNvPicPr>
            <a:picLocks noChangeAspect="1"/>
          </p:cNvPicPr>
          <p:nvPr/>
        </p:nvPicPr>
        <p:blipFill rotWithShape="1">
          <a:blip r:embed="rId12" cstate="print"/>
          <a:srcRect l="10750" r="44562" b="20416"/>
          <a:stretch/>
        </p:blipFill>
        <p:spPr>
          <a:xfrm>
            <a:off x="6023810" y="1144132"/>
            <a:ext cx="4474739" cy="5311327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07D3951F-2378-4555-96D5-9E1F7BCD7BB4}"/>
              </a:ext>
            </a:extLst>
          </p:cNvPr>
          <p:cNvSpPr/>
          <p:nvPr/>
        </p:nvSpPr>
        <p:spPr>
          <a:xfrm>
            <a:off x="940469" y="3210536"/>
            <a:ext cx="360746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3600" dirty="0">
                <a:solidFill>
                  <a:srgbClr val="00A4C7"/>
                </a:solidFill>
              </a:rPr>
              <a:t>Who would </a:t>
            </a:r>
          </a:p>
          <a:p>
            <a:r>
              <a:rPr lang="en-GB" sz="3600" dirty="0">
                <a:solidFill>
                  <a:srgbClr val="00A4C7"/>
                </a:solidFill>
              </a:rPr>
              <a:t>prefer this one?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277B49F4-6F7F-492F-9F7E-217B682055B9}"/>
              </a:ext>
            </a:extLst>
          </p:cNvPr>
          <p:cNvSpPr txBox="1">
            <a:spLocks/>
          </p:cNvSpPr>
          <p:nvPr/>
        </p:nvSpPr>
        <p:spPr>
          <a:xfrm>
            <a:off x="940469" y="1886850"/>
            <a:ext cx="3607466" cy="88074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6000" b="1" dirty="0">
                <a:solidFill>
                  <a:srgbClr val="00A4C7"/>
                </a:solidFill>
              </a:rPr>
              <a:t>After</a:t>
            </a:r>
            <a:endParaRPr lang="en-GB" sz="5400" b="1" dirty="0">
              <a:solidFill>
                <a:srgbClr val="00A4C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843291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Home">
            <a:hlinkClick r:id="rId2" tooltip="&quot;Home&quot;"/>
            <a:extLst>
              <a:ext uri="{FF2B5EF4-FFF2-40B4-BE49-F238E27FC236}">
                <a16:creationId xmlns:a16="http://schemas.microsoft.com/office/drawing/2014/main" id="{5F32EA49-3046-485B-A1B2-AD94A91E10DF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392" y="236219"/>
            <a:ext cx="2530475" cy="680720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Picture 6" descr="cid:2298B34F-3271-4113-BBFE-325DC86F152F">
            <a:extLst>
              <a:ext uri="{FF2B5EF4-FFF2-40B4-BE49-F238E27FC236}">
                <a16:creationId xmlns:a16="http://schemas.microsoft.com/office/drawing/2014/main" id="{966C94BD-1892-41AA-8ED6-99F6288F166B}"/>
              </a:ext>
            </a:extLst>
          </p:cNvPr>
          <p:cNvPicPr/>
          <p:nvPr/>
        </p:nvPicPr>
        <p:blipFill>
          <a:blip r:embed="rId4" r:link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58436" y="197802"/>
            <a:ext cx="556260" cy="719455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5E7F0F6C-671C-49CF-835A-7C1738CA4753" descr="cid:5E7F0F6C-671C-49CF-835A-7C1738CA4753">
            <a:extLst>
              <a:ext uri="{FF2B5EF4-FFF2-40B4-BE49-F238E27FC236}">
                <a16:creationId xmlns:a16="http://schemas.microsoft.com/office/drawing/2014/main" id="{74D70435-5A27-4D86-BE8D-AA6DBF9B8DAC}"/>
              </a:ext>
            </a:extLst>
          </p:cNvPr>
          <p:cNvPicPr/>
          <p:nvPr/>
        </p:nvPicPr>
        <p:blipFill>
          <a:blip r:embed="rId6" r:link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23436" y="197802"/>
            <a:ext cx="560070" cy="719455"/>
          </a:xfrm>
          <a:prstGeom prst="rect">
            <a:avLst/>
          </a:prstGeom>
          <a:noFill/>
        </p:spPr>
      </p:pic>
      <p:pic>
        <p:nvPicPr>
          <p:cNvPr id="9" name="44C20F7B-01F7-4040-A54D-E31C1E449A19" descr="cid:44C20F7B-01F7-4040-A54D-E31C1E449A19">
            <a:extLst>
              <a:ext uri="{FF2B5EF4-FFF2-40B4-BE49-F238E27FC236}">
                <a16:creationId xmlns:a16="http://schemas.microsoft.com/office/drawing/2014/main" id="{98108E20-11EA-4D2F-ABAE-678CBE042F31}"/>
              </a:ext>
            </a:extLst>
          </p:cNvPr>
          <p:cNvPicPr/>
          <p:nvPr/>
        </p:nvPicPr>
        <p:blipFill>
          <a:blip r:embed="rId8" r:link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87086" y="197802"/>
            <a:ext cx="560070" cy="719455"/>
          </a:xfrm>
          <a:prstGeom prst="rect">
            <a:avLst/>
          </a:prstGeom>
          <a:noFill/>
        </p:spPr>
      </p:pic>
      <p:pic>
        <p:nvPicPr>
          <p:cNvPr id="10" name="7E6697F8-C6FF-4CAA-BE43-8E0F578B4FE5" descr="cid:7E6697F8-C6FF-4CAA-BE43-8E0F578B4FE5">
            <a:extLst>
              <a:ext uri="{FF2B5EF4-FFF2-40B4-BE49-F238E27FC236}">
                <a16:creationId xmlns:a16="http://schemas.microsoft.com/office/drawing/2014/main" id="{92A524C9-E723-4D37-8F80-79CC84101946}"/>
              </a:ext>
            </a:extLst>
          </p:cNvPr>
          <p:cNvPicPr/>
          <p:nvPr/>
        </p:nvPicPr>
        <p:blipFill>
          <a:blip r:embed="rId10" r:link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22086" y="197802"/>
            <a:ext cx="560070" cy="719455"/>
          </a:xfrm>
          <a:prstGeom prst="rect">
            <a:avLst/>
          </a:prstGeom>
          <a:noFill/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3B52E759-2B22-444D-8F7C-3C7315E7A454}"/>
              </a:ext>
            </a:extLst>
          </p:cNvPr>
          <p:cNvPicPr>
            <a:picLocks noChangeAspect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284"/>
          <a:stretch/>
        </p:blipFill>
        <p:spPr>
          <a:xfrm>
            <a:off x="5158028" y="1547560"/>
            <a:ext cx="6173713" cy="4187493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057DC6C2-446B-45D1-8269-1BB9612E6C96}"/>
              </a:ext>
            </a:extLst>
          </p:cNvPr>
          <p:cNvSpPr/>
          <p:nvPr/>
        </p:nvSpPr>
        <p:spPr>
          <a:xfrm>
            <a:off x="940469" y="3210536"/>
            <a:ext cx="3607467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3600" dirty="0">
                <a:solidFill>
                  <a:srgbClr val="00A4C7"/>
                </a:solidFill>
              </a:rPr>
              <a:t>Who thinks this </a:t>
            </a:r>
          </a:p>
          <a:p>
            <a:r>
              <a:rPr lang="en-GB" sz="3600" dirty="0">
                <a:solidFill>
                  <a:srgbClr val="00A4C7"/>
                </a:solidFill>
              </a:rPr>
              <a:t>pile of bricks is beautiful?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C5E3DACC-8FD9-4AB4-ACF5-30E8029709F2}"/>
              </a:ext>
            </a:extLst>
          </p:cNvPr>
          <p:cNvSpPr txBox="1">
            <a:spLocks/>
          </p:cNvSpPr>
          <p:nvPr/>
        </p:nvSpPr>
        <p:spPr>
          <a:xfrm>
            <a:off x="940469" y="1886850"/>
            <a:ext cx="3607466" cy="88074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6000" b="1" dirty="0">
                <a:solidFill>
                  <a:srgbClr val="00A4C7"/>
                </a:solidFill>
              </a:rPr>
              <a:t>Before</a:t>
            </a:r>
            <a:endParaRPr lang="en-GB" sz="5400" b="1" dirty="0">
              <a:solidFill>
                <a:srgbClr val="00A4C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544028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Home">
            <a:hlinkClick r:id="rId2" tooltip="&quot;Home&quot;"/>
            <a:extLst>
              <a:ext uri="{FF2B5EF4-FFF2-40B4-BE49-F238E27FC236}">
                <a16:creationId xmlns:a16="http://schemas.microsoft.com/office/drawing/2014/main" id="{5F32EA49-3046-485B-A1B2-AD94A91E10DF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392" y="236219"/>
            <a:ext cx="2530475" cy="680720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Picture 6" descr="cid:2298B34F-3271-4113-BBFE-325DC86F152F">
            <a:extLst>
              <a:ext uri="{FF2B5EF4-FFF2-40B4-BE49-F238E27FC236}">
                <a16:creationId xmlns:a16="http://schemas.microsoft.com/office/drawing/2014/main" id="{966C94BD-1892-41AA-8ED6-99F6288F166B}"/>
              </a:ext>
            </a:extLst>
          </p:cNvPr>
          <p:cNvPicPr/>
          <p:nvPr/>
        </p:nvPicPr>
        <p:blipFill>
          <a:blip r:embed="rId4" r:link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58436" y="197802"/>
            <a:ext cx="556260" cy="719455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5E7F0F6C-671C-49CF-835A-7C1738CA4753" descr="cid:5E7F0F6C-671C-49CF-835A-7C1738CA4753">
            <a:extLst>
              <a:ext uri="{FF2B5EF4-FFF2-40B4-BE49-F238E27FC236}">
                <a16:creationId xmlns:a16="http://schemas.microsoft.com/office/drawing/2014/main" id="{74D70435-5A27-4D86-BE8D-AA6DBF9B8DAC}"/>
              </a:ext>
            </a:extLst>
          </p:cNvPr>
          <p:cNvPicPr/>
          <p:nvPr/>
        </p:nvPicPr>
        <p:blipFill>
          <a:blip r:embed="rId6" r:link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23436" y="197802"/>
            <a:ext cx="560070" cy="719455"/>
          </a:xfrm>
          <a:prstGeom prst="rect">
            <a:avLst/>
          </a:prstGeom>
          <a:noFill/>
        </p:spPr>
      </p:pic>
      <p:pic>
        <p:nvPicPr>
          <p:cNvPr id="9" name="44C20F7B-01F7-4040-A54D-E31C1E449A19" descr="cid:44C20F7B-01F7-4040-A54D-E31C1E449A19">
            <a:extLst>
              <a:ext uri="{FF2B5EF4-FFF2-40B4-BE49-F238E27FC236}">
                <a16:creationId xmlns:a16="http://schemas.microsoft.com/office/drawing/2014/main" id="{98108E20-11EA-4D2F-ABAE-678CBE042F31}"/>
              </a:ext>
            </a:extLst>
          </p:cNvPr>
          <p:cNvPicPr/>
          <p:nvPr/>
        </p:nvPicPr>
        <p:blipFill>
          <a:blip r:embed="rId8" r:link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87086" y="197802"/>
            <a:ext cx="560070" cy="719455"/>
          </a:xfrm>
          <a:prstGeom prst="rect">
            <a:avLst/>
          </a:prstGeom>
          <a:noFill/>
        </p:spPr>
      </p:pic>
      <p:pic>
        <p:nvPicPr>
          <p:cNvPr id="10" name="7E6697F8-C6FF-4CAA-BE43-8E0F578B4FE5" descr="cid:7E6697F8-C6FF-4CAA-BE43-8E0F578B4FE5">
            <a:extLst>
              <a:ext uri="{FF2B5EF4-FFF2-40B4-BE49-F238E27FC236}">
                <a16:creationId xmlns:a16="http://schemas.microsoft.com/office/drawing/2014/main" id="{92A524C9-E723-4D37-8F80-79CC84101946}"/>
              </a:ext>
            </a:extLst>
          </p:cNvPr>
          <p:cNvPicPr/>
          <p:nvPr/>
        </p:nvPicPr>
        <p:blipFill>
          <a:blip r:embed="rId10" r:link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22086" y="197802"/>
            <a:ext cx="560070" cy="719455"/>
          </a:xfrm>
          <a:prstGeom prst="rect">
            <a:avLst/>
          </a:prstGeom>
          <a:noFill/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1E0B0E82-1337-466B-AA9A-1CA0A02DDB15}"/>
              </a:ext>
            </a:extLst>
          </p:cNvPr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4933272" y="1731261"/>
            <a:ext cx="6737033" cy="3590226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34DA6C33-18A0-44F6-B87C-07206B9BDF95}"/>
              </a:ext>
            </a:extLst>
          </p:cNvPr>
          <p:cNvSpPr/>
          <p:nvPr/>
        </p:nvSpPr>
        <p:spPr>
          <a:xfrm>
            <a:off x="940469" y="3210536"/>
            <a:ext cx="3607467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3600" dirty="0">
                <a:solidFill>
                  <a:srgbClr val="00A4C7"/>
                </a:solidFill>
              </a:rPr>
              <a:t>Who thinks these piles of bricks are more beautiful?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A0F513AC-9A95-4B8B-9D48-B851A3DFDB73}"/>
              </a:ext>
            </a:extLst>
          </p:cNvPr>
          <p:cNvSpPr txBox="1">
            <a:spLocks/>
          </p:cNvSpPr>
          <p:nvPr/>
        </p:nvSpPr>
        <p:spPr>
          <a:xfrm>
            <a:off x="940469" y="1886850"/>
            <a:ext cx="3607466" cy="88074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6000" b="1" dirty="0">
                <a:solidFill>
                  <a:srgbClr val="00A4C7"/>
                </a:solidFill>
              </a:rPr>
              <a:t>After</a:t>
            </a:r>
            <a:endParaRPr lang="en-GB" sz="5400" b="1" dirty="0">
              <a:solidFill>
                <a:srgbClr val="00A4C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931670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Home">
            <a:hlinkClick r:id="rId2" tooltip="&quot;Home&quot;"/>
            <a:extLst>
              <a:ext uri="{FF2B5EF4-FFF2-40B4-BE49-F238E27FC236}">
                <a16:creationId xmlns:a16="http://schemas.microsoft.com/office/drawing/2014/main" id="{5F32EA49-3046-485B-A1B2-AD94A91E10DF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392" y="236219"/>
            <a:ext cx="2530475" cy="680720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Picture 6" descr="cid:2298B34F-3271-4113-BBFE-325DC86F152F">
            <a:extLst>
              <a:ext uri="{FF2B5EF4-FFF2-40B4-BE49-F238E27FC236}">
                <a16:creationId xmlns:a16="http://schemas.microsoft.com/office/drawing/2014/main" id="{966C94BD-1892-41AA-8ED6-99F6288F166B}"/>
              </a:ext>
            </a:extLst>
          </p:cNvPr>
          <p:cNvPicPr/>
          <p:nvPr/>
        </p:nvPicPr>
        <p:blipFill>
          <a:blip r:embed="rId4" r:link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58436" y="197802"/>
            <a:ext cx="556260" cy="719455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5E7F0F6C-671C-49CF-835A-7C1738CA4753" descr="cid:5E7F0F6C-671C-49CF-835A-7C1738CA4753">
            <a:extLst>
              <a:ext uri="{FF2B5EF4-FFF2-40B4-BE49-F238E27FC236}">
                <a16:creationId xmlns:a16="http://schemas.microsoft.com/office/drawing/2014/main" id="{74D70435-5A27-4D86-BE8D-AA6DBF9B8DAC}"/>
              </a:ext>
            </a:extLst>
          </p:cNvPr>
          <p:cNvPicPr/>
          <p:nvPr/>
        </p:nvPicPr>
        <p:blipFill>
          <a:blip r:embed="rId6" r:link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23436" y="197802"/>
            <a:ext cx="560070" cy="719455"/>
          </a:xfrm>
          <a:prstGeom prst="rect">
            <a:avLst/>
          </a:prstGeom>
          <a:noFill/>
        </p:spPr>
      </p:pic>
      <p:pic>
        <p:nvPicPr>
          <p:cNvPr id="9" name="44C20F7B-01F7-4040-A54D-E31C1E449A19" descr="cid:44C20F7B-01F7-4040-A54D-E31C1E449A19">
            <a:extLst>
              <a:ext uri="{FF2B5EF4-FFF2-40B4-BE49-F238E27FC236}">
                <a16:creationId xmlns:a16="http://schemas.microsoft.com/office/drawing/2014/main" id="{98108E20-11EA-4D2F-ABAE-678CBE042F31}"/>
              </a:ext>
            </a:extLst>
          </p:cNvPr>
          <p:cNvPicPr/>
          <p:nvPr/>
        </p:nvPicPr>
        <p:blipFill>
          <a:blip r:embed="rId8" r:link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87086" y="197802"/>
            <a:ext cx="560070" cy="719455"/>
          </a:xfrm>
          <a:prstGeom prst="rect">
            <a:avLst/>
          </a:prstGeom>
          <a:noFill/>
        </p:spPr>
      </p:pic>
      <p:pic>
        <p:nvPicPr>
          <p:cNvPr id="10" name="7E6697F8-C6FF-4CAA-BE43-8E0F578B4FE5" descr="cid:7E6697F8-C6FF-4CAA-BE43-8E0F578B4FE5">
            <a:extLst>
              <a:ext uri="{FF2B5EF4-FFF2-40B4-BE49-F238E27FC236}">
                <a16:creationId xmlns:a16="http://schemas.microsoft.com/office/drawing/2014/main" id="{92A524C9-E723-4D37-8F80-79CC84101946}"/>
              </a:ext>
            </a:extLst>
          </p:cNvPr>
          <p:cNvPicPr/>
          <p:nvPr/>
        </p:nvPicPr>
        <p:blipFill>
          <a:blip r:embed="rId10" r:link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22086" y="197802"/>
            <a:ext cx="560070" cy="719455"/>
          </a:xfrm>
          <a:prstGeom prst="rect">
            <a:avLst/>
          </a:prstGeom>
          <a:noFill/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057DC6C2-446B-45D1-8269-1BB9612E6C96}"/>
              </a:ext>
            </a:extLst>
          </p:cNvPr>
          <p:cNvSpPr/>
          <p:nvPr/>
        </p:nvSpPr>
        <p:spPr>
          <a:xfrm>
            <a:off x="940469" y="3210536"/>
            <a:ext cx="3607467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3600" dirty="0">
                <a:solidFill>
                  <a:srgbClr val="00A4C7"/>
                </a:solidFill>
              </a:rPr>
              <a:t>Who would like this room as your bedroom?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C5E3DACC-8FD9-4AB4-ACF5-30E8029709F2}"/>
              </a:ext>
            </a:extLst>
          </p:cNvPr>
          <p:cNvSpPr txBox="1">
            <a:spLocks/>
          </p:cNvSpPr>
          <p:nvPr/>
        </p:nvSpPr>
        <p:spPr>
          <a:xfrm>
            <a:off x="940469" y="1886850"/>
            <a:ext cx="3607466" cy="88074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6000" b="1" dirty="0">
                <a:solidFill>
                  <a:srgbClr val="00A4C7"/>
                </a:solidFill>
              </a:rPr>
              <a:t>Before</a:t>
            </a:r>
            <a:endParaRPr lang="en-GB" sz="5400" b="1" dirty="0">
              <a:solidFill>
                <a:srgbClr val="00A4C7"/>
              </a:solidFill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5E434CEF-AAC5-4297-9A11-755AC48B4AAD}"/>
              </a:ext>
            </a:extLst>
          </p:cNvPr>
          <p:cNvPicPr>
            <a:picLocks noChangeAspect="1"/>
          </p:cNvPicPr>
          <p:nvPr/>
        </p:nvPicPr>
        <p:blipFill rotWithShape="1">
          <a:blip r:embed="rId12" cstate="print"/>
          <a:srcRect l="1204" t="1836" r="55046" b="11569"/>
          <a:stretch/>
        </p:blipFill>
        <p:spPr>
          <a:xfrm>
            <a:off x="6096000" y="1090034"/>
            <a:ext cx="4151156" cy="54639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069521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Home">
            <a:hlinkClick r:id="rId2" tooltip="&quot;Home&quot;"/>
            <a:extLst>
              <a:ext uri="{FF2B5EF4-FFF2-40B4-BE49-F238E27FC236}">
                <a16:creationId xmlns:a16="http://schemas.microsoft.com/office/drawing/2014/main" id="{5F32EA49-3046-485B-A1B2-AD94A91E10DF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392" y="236219"/>
            <a:ext cx="2530475" cy="680720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Picture 6" descr="cid:2298B34F-3271-4113-BBFE-325DC86F152F">
            <a:extLst>
              <a:ext uri="{FF2B5EF4-FFF2-40B4-BE49-F238E27FC236}">
                <a16:creationId xmlns:a16="http://schemas.microsoft.com/office/drawing/2014/main" id="{966C94BD-1892-41AA-8ED6-99F6288F166B}"/>
              </a:ext>
            </a:extLst>
          </p:cNvPr>
          <p:cNvPicPr/>
          <p:nvPr/>
        </p:nvPicPr>
        <p:blipFill>
          <a:blip r:embed="rId4" r:link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58436" y="197802"/>
            <a:ext cx="556260" cy="719455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5E7F0F6C-671C-49CF-835A-7C1738CA4753" descr="cid:5E7F0F6C-671C-49CF-835A-7C1738CA4753">
            <a:extLst>
              <a:ext uri="{FF2B5EF4-FFF2-40B4-BE49-F238E27FC236}">
                <a16:creationId xmlns:a16="http://schemas.microsoft.com/office/drawing/2014/main" id="{74D70435-5A27-4D86-BE8D-AA6DBF9B8DAC}"/>
              </a:ext>
            </a:extLst>
          </p:cNvPr>
          <p:cNvPicPr/>
          <p:nvPr/>
        </p:nvPicPr>
        <p:blipFill>
          <a:blip r:embed="rId6" r:link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23436" y="197802"/>
            <a:ext cx="560070" cy="719455"/>
          </a:xfrm>
          <a:prstGeom prst="rect">
            <a:avLst/>
          </a:prstGeom>
          <a:noFill/>
        </p:spPr>
      </p:pic>
      <p:pic>
        <p:nvPicPr>
          <p:cNvPr id="9" name="44C20F7B-01F7-4040-A54D-E31C1E449A19" descr="cid:44C20F7B-01F7-4040-A54D-E31C1E449A19">
            <a:extLst>
              <a:ext uri="{FF2B5EF4-FFF2-40B4-BE49-F238E27FC236}">
                <a16:creationId xmlns:a16="http://schemas.microsoft.com/office/drawing/2014/main" id="{98108E20-11EA-4D2F-ABAE-678CBE042F31}"/>
              </a:ext>
            </a:extLst>
          </p:cNvPr>
          <p:cNvPicPr/>
          <p:nvPr/>
        </p:nvPicPr>
        <p:blipFill>
          <a:blip r:embed="rId8" r:link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87086" y="197802"/>
            <a:ext cx="560070" cy="719455"/>
          </a:xfrm>
          <a:prstGeom prst="rect">
            <a:avLst/>
          </a:prstGeom>
          <a:noFill/>
        </p:spPr>
      </p:pic>
      <p:pic>
        <p:nvPicPr>
          <p:cNvPr id="10" name="7E6697F8-C6FF-4CAA-BE43-8E0F578B4FE5" descr="cid:7E6697F8-C6FF-4CAA-BE43-8E0F578B4FE5">
            <a:extLst>
              <a:ext uri="{FF2B5EF4-FFF2-40B4-BE49-F238E27FC236}">
                <a16:creationId xmlns:a16="http://schemas.microsoft.com/office/drawing/2014/main" id="{92A524C9-E723-4D37-8F80-79CC84101946}"/>
              </a:ext>
            </a:extLst>
          </p:cNvPr>
          <p:cNvPicPr/>
          <p:nvPr/>
        </p:nvPicPr>
        <p:blipFill>
          <a:blip r:embed="rId10" r:link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34278" y="185610"/>
            <a:ext cx="560070" cy="719455"/>
          </a:xfrm>
          <a:prstGeom prst="rect">
            <a:avLst/>
          </a:prstGeom>
          <a:noFill/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34DA6C33-18A0-44F6-B87C-07206B9BDF95}"/>
              </a:ext>
            </a:extLst>
          </p:cNvPr>
          <p:cNvSpPr/>
          <p:nvPr/>
        </p:nvSpPr>
        <p:spPr>
          <a:xfrm>
            <a:off x="940469" y="3210536"/>
            <a:ext cx="360746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3600" dirty="0">
                <a:solidFill>
                  <a:srgbClr val="00A4C7"/>
                </a:solidFill>
              </a:rPr>
              <a:t>Or maybe </a:t>
            </a:r>
          </a:p>
          <a:p>
            <a:r>
              <a:rPr lang="en-GB" sz="3600" dirty="0">
                <a:solidFill>
                  <a:srgbClr val="00A4C7"/>
                </a:solidFill>
              </a:rPr>
              <a:t>this is better?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A0F513AC-9A95-4B8B-9D48-B851A3DFDB73}"/>
              </a:ext>
            </a:extLst>
          </p:cNvPr>
          <p:cNvSpPr txBox="1">
            <a:spLocks/>
          </p:cNvSpPr>
          <p:nvPr/>
        </p:nvSpPr>
        <p:spPr>
          <a:xfrm>
            <a:off x="940469" y="1886850"/>
            <a:ext cx="3607466" cy="88074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6000" b="1" dirty="0">
                <a:solidFill>
                  <a:srgbClr val="00A4C7"/>
                </a:solidFill>
              </a:rPr>
              <a:t>After</a:t>
            </a:r>
            <a:endParaRPr lang="en-GB" sz="5400" b="1" dirty="0">
              <a:solidFill>
                <a:srgbClr val="00A4C7"/>
              </a:solidFill>
            </a:endParaRP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137A6078-6908-4A7D-9C9E-BA537B060826}"/>
              </a:ext>
            </a:extLst>
          </p:cNvPr>
          <p:cNvPicPr>
            <a:picLocks noChangeAspect="1"/>
          </p:cNvPicPr>
          <p:nvPr/>
        </p:nvPicPr>
        <p:blipFill rotWithShape="1">
          <a:blip r:embed="rId12" cstate="print"/>
          <a:srcRect l="46995" t="1836" r="1303" b="11569"/>
          <a:stretch/>
        </p:blipFill>
        <p:spPr>
          <a:xfrm>
            <a:off x="6033940" y="1355558"/>
            <a:ext cx="4407057" cy="49085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672535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215</TotalTime>
  <Words>55</Words>
  <Application>Microsoft Office PowerPoint</Application>
  <PresentationFormat>Widescreen</PresentationFormat>
  <Paragraphs>17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Toby</dc:creator>
  <cp:lastModifiedBy>Samantha Dangerfield</cp:lastModifiedBy>
  <cp:revision>22</cp:revision>
  <cp:lastPrinted>2018-01-31T19:25:55Z</cp:lastPrinted>
  <dcterms:created xsi:type="dcterms:W3CDTF">2018-01-31T13:59:07Z</dcterms:created>
  <dcterms:modified xsi:type="dcterms:W3CDTF">2018-06-21T11:01:24Z</dcterms:modified>
</cp:coreProperties>
</file>